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LAKE AUSTIN BLVD / ATLANTA ST
Intersection ID: 5153187
Cardinal Direction: N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430_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LAKE AUSTIN BLVD / ATLANTA ST
Intersection ID: 5153187
Cardinal Direction: S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No Right Turn On 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Don’t Block the Box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430_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LAKE AUSTIN BLVD / ATLANTA ST
Intersection ID: 5153187
Cardinal Direction: E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Arrow Only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Straight Arrow Street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Straight Arrow Street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Don’t Block the Box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430_W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LAKE AUSTIN BLVD / ATLANTA ST
Intersection ID: 5153187
Cardinal Direction: W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Don’t Block the Box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